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5617E-7719-B24E-9396-BF2E2C690FA7}" type="datetimeFigureOut">
              <a:rPr lang="en-US" smtClean="0"/>
              <a:t>7/4/12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2628-2112-3441-8198-8158D1B804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F45F9-FF19-4BCA-8F1E-DADDEA833879}" type="slidenum">
              <a:rPr lang="en-GB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4166" y="686580"/>
            <a:ext cx="5351203" cy="3428646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8" y="4342631"/>
            <a:ext cx="5028326" cy="411546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CD196-1961-4054-BE68-237441847D3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CD196-1961-4054-BE68-237441847D3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CD196-1961-4054-BE68-237441847D3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CD196-1961-4054-BE68-237441847D3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4438-84D1-7049-8F9F-19A7C5199808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3FAB-4864-9F4F-9670-14DB7626B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81492" y="2351782"/>
            <a:ext cx="697962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2012 Bonn Seminar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</a:rPr>
              <a:t>The Future of the Kyoto Protocol (Architecture)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Benito M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  <a:cs typeface="Times New Roman"/>
              </a:rPr>
              <a:t>üller, </a:t>
            </a:r>
          </a:p>
          <a:p>
            <a:pPr eaLnBrk="0" hangingPunct="0"/>
            <a:endParaRPr lang="en-GB" sz="2000" dirty="0" smtClean="0">
              <a:solidFill>
                <a:srgbClr val="660066"/>
              </a:solidFill>
              <a:latin typeface="Gill Sans MT" pitchFamily="34" charset="0"/>
              <a:cs typeface="Times New Roman"/>
            </a:endParaRPr>
          </a:p>
          <a:p>
            <a:pPr eaLnBrk="0" hangingPunct="0"/>
            <a:r>
              <a:rPr lang="en-GB" sz="1400" dirty="0" smtClean="0">
                <a:solidFill>
                  <a:srgbClr val="660066"/>
                </a:solidFill>
                <a:latin typeface="Gill Sans MT" pitchFamily="34" charset="0"/>
                <a:cs typeface="Times New Roman"/>
              </a:rPr>
              <a:t>Oxford Climate Policy</a:t>
            </a:r>
            <a:endParaRPr lang="en-US" sz="14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0"/>
            <a:ext cx="1116623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030166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61896" y="2705725"/>
            <a:ext cx="6858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148862" y="803276"/>
            <a:ext cx="79951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099789" y="325439"/>
            <a:ext cx="142728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614854" y="5695950"/>
            <a:ext cx="691222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4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0305" y="692696"/>
            <a:ext cx="4484077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r="29920"/>
          <a:stretch/>
        </p:blipFill>
        <p:spPr bwMode="auto">
          <a:xfrm>
            <a:off x="683568" y="4185084"/>
            <a:ext cx="518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6803" y="5841268"/>
            <a:ext cx="6414251" cy="288000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0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en-GB" sz="10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March - 7 </a:t>
            </a:r>
            <a:r>
              <a:rPr lang="en-GB" sz="10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Apr. 1995, </a:t>
            </a:r>
            <a:r>
              <a:rPr lang="en-GB" sz="10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Berlin, </a:t>
            </a:r>
            <a:r>
              <a:rPr lang="en-GB" sz="10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Germany, COP 1</a:t>
            </a:r>
            <a:endParaRPr lang="en-GB" sz="1000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037" y="4221088"/>
            <a:ext cx="6381017" cy="288000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years 8 months</a:t>
            </a:r>
            <a:endParaRPr lang="en-GB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-1" r="30148" b="29214"/>
          <a:stretch/>
        </p:blipFill>
        <p:spPr bwMode="auto">
          <a:xfrm>
            <a:off x="783272" y="1268760"/>
            <a:ext cx="5150769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16506" y="1304796"/>
            <a:ext cx="6381017" cy="432016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GB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years 6 months</a:t>
            </a:r>
            <a:endParaRPr lang="en-GB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29981"/>
          <a:stretch/>
        </p:blipFill>
        <p:spPr bwMode="auto">
          <a:xfrm>
            <a:off x="817080" y="1628800"/>
            <a:ext cx="5150769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0314" y="1628800"/>
            <a:ext cx="6381017" cy="432016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years 6 months</a:t>
            </a:r>
            <a:endParaRPr lang="en-GB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0314" y="908720"/>
            <a:ext cx="641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+ 6 years of CMP Decisions!</a:t>
            </a:r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975" y="3392996"/>
            <a:ext cx="7013756" cy="332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6093" y="0"/>
            <a:ext cx="6743478" cy="337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4161" y="215934"/>
            <a:ext cx="19415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solidFill>
                  <a:srgbClr val="660066"/>
                </a:solidFill>
                <a:latin typeface="Gill Sans MT" pitchFamily="34" charset="0"/>
              </a:rPr>
              <a:t>Eurotrack</a:t>
            </a:r>
            <a:endParaRPr lang="en-GB" sz="32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" name="Picture 4" descr="ClimateTrainPretoriaStationPhoto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8322" y="0"/>
            <a:ext cx="1901249" cy="1367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Laurel Murray</dc:creator>
  <cp:lastModifiedBy>Laurel Murray</cp:lastModifiedBy>
  <cp:revision>1</cp:revision>
  <dcterms:created xsi:type="dcterms:W3CDTF">2012-07-04T08:42:18Z</dcterms:created>
  <dcterms:modified xsi:type="dcterms:W3CDTF">2012-07-04T08:43:02Z</dcterms:modified>
</cp:coreProperties>
</file>